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307" r:id="rId3"/>
    <p:sldId id="308" r:id="rId4"/>
    <p:sldId id="259" r:id="rId5"/>
    <p:sldId id="260" r:id="rId6"/>
    <p:sldId id="262" r:id="rId7"/>
    <p:sldId id="258" r:id="rId8"/>
    <p:sldId id="269" r:id="rId9"/>
    <p:sldId id="261" r:id="rId10"/>
    <p:sldId id="263" r:id="rId11"/>
    <p:sldId id="265" r:id="rId12"/>
    <p:sldId id="266" r:id="rId13"/>
    <p:sldId id="268" r:id="rId14"/>
    <p:sldId id="26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67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87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37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77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752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58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235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219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408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7305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13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AC380-6FCE-462B-A030-C9DDD8EAE6CB}" type="datetimeFigureOut">
              <a:rPr lang="pt-BR" smtClean="0"/>
              <a:t>11/10/2019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27E300D-B408-4A28-80CE-709D25699C76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74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jpe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7DA1C-4593-4C0C-A2E7-142F04A7E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7149" y="802298"/>
            <a:ext cx="11198334" cy="2541431"/>
          </a:xfrm>
        </p:spPr>
        <p:txBody>
          <a:bodyPr/>
          <a:lstStyle/>
          <a:p>
            <a:pPr algn="ctr"/>
            <a:r>
              <a:rPr lang="pt-BR" dirty="0"/>
              <a:t>Síndrome do impostor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0E0226-7D26-4E21-A677-910779CBD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/>
          <a:lstStyle/>
          <a:p>
            <a:pPr algn="ctr"/>
            <a:r>
              <a:rPr lang="pt-BR" dirty="0"/>
              <a:t>O que é e como vence-la</a:t>
            </a:r>
          </a:p>
        </p:txBody>
      </p:sp>
    </p:spTree>
    <p:extLst>
      <p:ext uri="{BB962C8B-B14F-4D97-AF65-F5344CB8AC3E}">
        <p14:creationId xmlns:p14="http://schemas.microsoft.com/office/powerpoint/2010/main" val="160476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74FE28-EA56-4EA7-8891-66D225E7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76" y="1122362"/>
            <a:ext cx="6540561" cy="8355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Carol Vilas boas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23367EA-9E1C-4C0B-9629-829DC98A5A8E}"/>
              </a:ext>
            </a:extLst>
          </p:cNvPr>
          <p:cNvSpPr txBox="1"/>
          <p:nvPr/>
        </p:nvSpPr>
        <p:spPr>
          <a:xfrm>
            <a:off x="334389" y="2432939"/>
            <a:ext cx="156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Escritora</a:t>
            </a:r>
          </a:p>
        </p:txBody>
      </p:sp>
      <p:pic>
        <p:nvPicPr>
          <p:cNvPr id="12" name="Gráfico 11" descr="Medidor">
            <a:extLst>
              <a:ext uri="{FF2B5EF4-FFF2-40B4-BE49-F238E27FC236}">
                <a16:creationId xmlns:a16="http://schemas.microsoft.com/office/drawing/2014/main" id="{BAE32970-2C8A-4F3A-BDE4-926BD6015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2269" y="3404465"/>
            <a:ext cx="914400" cy="9144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F4D92F82-DA2E-44A9-9C15-9481AAFFF340}"/>
              </a:ext>
            </a:extLst>
          </p:cNvPr>
          <p:cNvSpPr txBox="1"/>
          <p:nvPr/>
        </p:nvSpPr>
        <p:spPr>
          <a:xfrm>
            <a:off x="3478077" y="2481671"/>
            <a:ext cx="2160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Mãe do Serginho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3D1F5E3-BA57-469F-BC0F-6AED58AF83BD}"/>
              </a:ext>
            </a:extLst>
          </p:cNvPr>
          <p:cNvSpPr txBox="1"/>
          <p:nvPr/>
        </p:nvSpPr>
        <p:spPr>
          <a:xfrm>
            <a:off x="3478077" y="3676999"/>
            <a:ext cx="156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SDM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DFD9027-8AB8-4BFE-A87D-7B0E08724175}"/>
              </a:ext>
            </a:extLst>
          </p:cNvPr>
          <p:cNvSpPr txBox="1"/>
          <p:nvPr/>
        </p:nvSpPr>
        <p:spPr>
          <a:xfrm>
            <a:off x="334389" y="3757045"/>
            <a:ext cx="156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Palestrante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C964562-749B-4B19-9349-833D97939587}"/>
              </a:ext>
            </a:extLst>
          </p:cNvPr>
          <p:cNvSpPr txBox="1"/>
          <p:nvPr/>
        </p:nvSpPr>
        <p:spPr>
          <a:xfrm>
            <a:off x="3478077" y="4842585"/>
            <a:ext cx="2023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Louca dos gatos</a:t>
            </a:r>
          </a:p>
        </p:txBody>
      </p:sp>
      <p:pic>
        <p:nvPicPr>
          <p:cNvPr id="17" name="Imagem 16" descr="Uma imagem contendo parede, interior, pessoa, branco&#10;&#10;Descrição gerada automaticamente">
            <a:extLst>
              <a:ext uri="{FF2B5EF4-FFF2-40B4-BE49-F238E27FC236}">
                <a16:creationId xmlns:a16="http://schemas.microsoft.com/office/drawing/2014/main" id="{7D358D10-6931-4BFD-BACE-892F9D84EB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" r="4307"/>
          <a:stretch/>
        </p:blipFill>
        <p:spPr>
          <a:xfrm>
            <a:off x="7653057" y="1214674"/>
            <a:ext cx="3803073" cy="4171231"/>
          </a:xfrm>
          <a:prstGeom prst="rect">
            <a:avLst/>
          </a:prstGeom>
          <a:ln w="762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1AA510DA-96B9-404B-B496-C6919BF04E0C}"/>
              </a:ext>
            </a:extLst>
          </p:cNvPr>
          <p:cNvSpPr txBox="1"/>
          <p:nvPr/>
        </p:nvSpPr>
        <p:spPr>
          <a:xfrm>
            <a:off x="334389" y="4836300"/>
            <a:ext cx="1566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Community Manager </a:t>
            </a:r>
          </a:p>
        </p:txBody>
      </p:sp>
      <p:pic>
        <p:nvPicPr>
          <p:cNvPr id="9" name="Gráfico 8" descr="Gato">
            <a:extLst>
              <a:ext uri="{FF2B5EF4-FFF2-40B4-BE49-F238E27FC236}">
                <a16:creationId xmlns:a16="http://schemas.microsoft.com/office/drawing/2014/main" id="{EAE5B213-F5B8-449A-B601-1D590C47C0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12269" y="4570051"/>
            <a:ext cx="914400" cy="914400"/>
          </a:xfrm>
          <a:prstGeom prst="rect">
            <a:avLst/>
          </a:prstGeom>
        </p:spPr>
      </p:pic>
      <p:pic>
        <p:nvPicPr>
          <p:cNvPr id="13" name="Gráfico 12" descr="Programador">
            <a:extLst>
              <a:ext uri="{FF2B5EF4-FFF2-40B4-BE49-F238E27FC236}">
                <a16:creationId xmlns:a16="http://schemas.microsoft.com/office/drawing/2014/main" id="{8ECBF2D8-B62A-4A27-B1CD-4A2BD5CF18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3914" y="2160405"/>
            <a:ext cx="914400" cy="914400"/>
          </a:xfrm>
          <a:prstGeom prst="rect">
            <a:avLst/>
          </a:prstGeom>
        </p:spPr>
      </p:pic>
      <p:pic>
        <p:nvPicPr>
          <p:cNvPr id="25" name="Gráfico 24" descr="Bebê engatinhando">
            <a:extLst>
              <a:ext uri="{FF2B5EF4-FFF2-40B4-BE49-F238E27FC236}">
                <a16:creationId xmlns:a16="http://schemas.microsoft.com/office/drawing/2014/main" id="{04E89170-F108-4C76-8D2A-5AE1682365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12269" y="2209137"/>
            <a:ext cx="914400" cy="914400"/>
          </a:xfrm>
          <a:prstGeom prst="rect">
            <a:avLst/>
          </a:prstGeom>
        </p:spPr>
      </p:pic>
      <p:pic>
        <p:nvPicPr>
          <p:cNvPr id="27" name="Gráfico 26" descr="Professor">
            <a:extLst>
              <a:ext uri="{FF2B5EF4-FFF2-40B4-BE49-F238E27FC236}">
                <a16:creationId xmlns:a16="http://schemas.microsoft.com/office/drawing/2014/main" id="{D72CA0E9-0BC5-47A8-AA49-C86903D6EF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53914" y="4702265"/>
            <a:ext cx="914400" cy="914400"/>
          </a:xfrm>
          <a:prstGeom prst="rect">
            <a:avLst/>
          </a:prstGeom>
        </p:spPr>
      </p:pic>
      <p:pic>
        <p:nvPicPr>
          <p:cNvPr id="29" name="Gráfico 28" descr="Professor">
            <a:extLst>
              <a:ext uri="{FF2B5EF4-FFF2-40B4-BE49-F238E27FC236}">
                <a16:creationId xmlns:a16="http://schemas.microsoft.com/office/drawing/2014/main" id="{E39DB7C4-9B14-4998-AC1F-C85797A457A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53914" y="3484511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120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0" grpId="0"/>
      <p:bldP spid="21" grpId="0"/>
      <p:bldP spid="22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ítulo 1">
            <a:extLst>
              <a:ext uri="{FF2B5EF4-FFF2-40B4-BE49-F238E27FC236}">
                <a16:creationId xmlns:a16="http://schemas.microsoft.com/office/drawing/2014/main" id="{CD2A1AFA-A8D2-46EE-AC09-F46E08148005}"/>
              </a:ext>
            </a:extLst>
          </p:cNvPr>
          <p:cNvSpPr txBox="1">
            <a:spLocks/>
          </p:cNvSpPr>
          <p:nvPr/>
        </p:nvSpPr>
        <p:spPr>
          <a:xfrm>
            <a:off x="2477209" y="4056885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 err="1"/>
              <a:t>Agilista</a:t>
            </a:r>
            <a:endParaRPr lang="pt-BR" sz="3700" dirty="0"/>
          </a:p>
        </p:txBody>
      </p:sp>
      <p:sp>
        <p:nvSpPr>
          <p:cNvPr id="117" name="Título 1">
            <a:extLst>
              <a:ext uri="{FF2B5EF4-FFF2-40B4-BE49-F238E27FC236}">
                <a16:creationId xmlns:a16="http://schemas.microsoft.com/office/drawing/2014/main" id="{2B9D68B9-B96F-468C-BA4B-9962F87F12EB}"/>
              </a:ext>
            </a:extLst>
          </p:cNvPr>
          <p:cNvSpPr txBox="1">
            <a:spLocks/>
          </p:cNvSpPr>
          <p:nvPr/>
        </p:nvSpPr>
        <p:spPr>
          <a:xfrm>
            <a:off x="6356559" y="4056885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trilhas</a:t>
            </a:r>
          </a:p>
        </p:txBody>
      </p:sp>
      <p:sp>
        <p:nvSpPr>
          <p:cNvPr id="119" name="Título 1">
            <a:extLst>
              <a:ext uri="{FF2B5EF4-FFF2-40B4-BE49-F238E27FC236}">
                <a16:creationId xmlns:a16="http://schemas.microsoft.com/office/drawing/2014/main" id="{7097FAE9-46F7-4385-91B0-99D51761E129}"/>
              </a:ext>
            </a:extLst>
          </p:cNvPr>
          <p:cNvSpPr txBox="1">
            <a:spLocks/>
          </p:cNvSpPr>
          <p:nvPr/>
        </p:nvSpPr>
        <p:spPr>
          <a:xfrm>
            <a:off x="2477209" y="4757341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Livro</a:t>
            </a:r>
          </a:p>
        </p:txBody>
      </p:sp>
      <p:sp>
        <p:nvSpPr>
          <p:cNvPr id="155" name="Título 1">
            <a:extLst>
              <a:ext uri="{FF2B5EF4-FFF2-40B4-BE49-F238E27FC236}">
                <a16:creationId xmlns:a16="http://schemas.microsoft.com/office/drawing/2014/main" id="{BBBC80F9-4C81-4FAB-A6C7-A7833BF00104}"/>
              </a:ext>
            </a:extLst>
          </p:cNvPr>
          <p:cNvSpPr txBox="1">
            <a:spLocks/>
          </p:cNvSpPr>
          <p:nvPr/>
        </p:nvSpPr>
        <p:spPr>
          <a:xfrm>
            <a:off x="6356559" y="4757340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Kung fu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12EF18C-69C3-4EE5-ABA3-70F8F7F44CE9}"/>
              </a:ext>
            </a:extLst>
          </p:cNvPr>
          <p:cNvSpPr/>
          <p:nvPr/>
        </p:nvSpPr>
        <p:spPr>
          <a:xfrm>
            <a:off x="429401" y="428974"/>
            <a:ext cx="11353800" cy="34193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36DC5E-4A7B-4C91-A0F8-62BB214E69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931"/>
          <a:stretch/>
        </p:blipFill>
        <p:spPr>
          <a:xfrm>
            <a:off x="704152" y="768123"/>
            <a:ext cx="10739341" cy="2639576"/>
          </a:xfrm>
          <a:prstGeom prst="rect">
            <a:avLst/>
          </a:prstGeom>
        </p:spPr>
      </p:pic>
      <p:pic>
        <p:nvPicPr>
          <p:cNvPr id="169" name="Imagem 168">
            <a:extLst>
              <a:ext uri="{FF2B5EF4-FFF2-40B4-BE49-F238E27FC236}">
                <a16:creationId xmlns:a16="http://schemas.microsoft.com/office/drawing/2014/main" id="{2381AC59-2BC8-459C-9F9B-9CEA2218E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894" y="2433230"/>
            <a:ext cx="5429250" cy="1104900"/>
          </a:xfrm>
          <a:prstGeom prst="rect">
            <a:avLst/>
          </a:prstGeom>
        </p:spPr>
      </p:pic>
      <p:pic>
        <p:nvPicPr>
          <p:cNvPr id="170" name="Imagem 169">
            <a:extLst>
              <a:ext uri="{FF2B5EF4-FFF2-40B4-BE49-F238E27FC236}">
                <a16:creationId xmlns:a16="http://schemas.microsoft.com/office/drawing/2014/main" id="{51150E82-40FA-44AA-BC6F-DA288F2DB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129" y="2522181"/>
            <a:ext cx="2181484" cy="917056"/>
          </a:xfrm>
          <a:prstGeom prst="rect">
            <a:avLst/>
          </a:prstGeom>
        </p:spPr>
      </p:pic>
      <p:sp>
        <p:nvSpPr>
          <p:cNvPr id="171" name="Título 1">
            <a:extLst>
              <a:ext uri="{FF2B5EF4-FFF2-40B4-BE49-F238E27FC236}">
                <a16:creationId xmlns:a16="http://schemas.microsoft.com/office/drawing/2014/main" id="{1F1C95F1-548A-4892-A128-8E4E5D484475}"/>
              </a:ext>
            </a:extLst>
          </p:cNvPr>
          <p:cNvSpPr txBox="1">
            <a:spLocks/>
          </p:cNvSpPr>
          <p:nvPr/>
        </p:nvSpPr>
        <p:spPr>
          <a:xfrm>
            <a:off x="2477209" y="5457796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Palestra</a:t>
            </a:r>
          </a:p>
        </p:txBody>
      </p:sp>
      <p:sp>
        <p:nvSpPr>
          <p:cNvPr id="172" name="Título 1">
            <a:extLst>
              <a:ext uri="{FF2B5EF4-FFF2-40B4-BE49-F238E27FC236}">
                <a16:creationId xmlns:a16="http://schemas.microsoft.com/office/drawing/2014/main" id="{22B7AB50-A21B-40B1-8374-BDA287D8B1DE}"/>
              </a:ext>
            </a:extLst>
          </p:cNvPr>
          <p:cNvSpPr txBox="1">
            <a:spLocks/>
          </p:cNvSpPr>
          <p:nvPr/>
        </p:nvSpPr>
        <p:spPr>
          <a:xfrm>
            <a:off x="6358411" y="5457796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Família</a:t>
            </a:r>
          </a:p>
        </p:txBody>
      </p:sp>
      <p:pic>
        <p:nvPicPr>
          <p:cNvPr id="113" name="Imagem 112" descr="Uma imagem contendo relógio, desenho, placar&#10;&#10;Descrição gerada automaticamente">
            <a:extLst>
              <a:ext uri="{FF2B5EF4-FFF2-40B4-BE49-F238E27FC236}">
                <a16:creationId xmlns:a16="http://schemas.microsoft.com/office/drawing/2014/main" id="{1298E459-6E8D-4C3D-9091-66C18B79B0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186" y="3363984"/>
            <a:ext cx="1673913" cy="32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6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7" grpId="0"/>
      <p:bldP spid="119" grpId="0"/>
      <p:bldP spid="155" grpId="0"/>
      <p:bldP spid="171" grpId="0"/>
      <p:bldP spid="1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9446392-058F-46D2-9448-FCBF8277F39E}"/>
              </a:ext>
            </a:extLst>
          </p:cNvPr>
          <p:cNvSpPr/>
          <p:nvPr/>
        </p:nvSpPr>
        <p:spPr>
          <a:xfrm>
            <a:off x="1451578" y="1959429"/>
            <a:ext cx="9603275" cy="3788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Atinge em media 70% dos profissionais bem-sucedidos. E você pode ser um!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Predominantemente em mulheres;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“É uma crença interior de que você não é bom o suficiente, ou não pertence” Rachel </a:t>
            </a:r>
            <a:r>
              <a:rPr lang="pt-BR" sz="2000" dirty="0" err="1"/>
              <a:t>Buchan</a:t>
            </a:r>
            <a:r>
              <a:rPr lang="pt-BR" sz="2000" dirty="0"/>
              <a:t>;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É aquela voz interior que diz que você não vai conseguir (self 1 e self 2);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47DA1C-4593-4C0C-A2E7-142F04A7E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 que é a síndrome?</a:t>
            </a:r>
          </a:p>
        </p:txBody>
      </p:sp>
    </p:spTree>
    <p:extLst>
      <p:ext uri="{BB962C8B-B14F-4D97-AF65-F5344CB8AC3E}">
        <p14:creationId xmlns:p14="http://schemas.microsoft.com/office/powerpoint/2010/main" val="389933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9446392-058F-46D2-9448-FCBF8277F39E}"/>
              </a:ext>
            </a:extLst>
          </p:cNvPr>
          <p:cNvSpPr/>
          <p:nvPr/>
        </p:nvSpPr>
        <p:spPr>
          <a:xfrm>
            <a:off x="1451578" y="1959429"/>
            <a:ext cx="9603275" cy="3788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47DA1C-4593-4C0C-A2E7-142F04A7E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7 sinais da síndrome do Impostor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008D4EF-FF64-4219-937D-B245EF93F530}"/>
              </a:ext>
            </a:extLst>
          </p:cNvPr>
          <p:cNvSpPr/>
          <p:nvPr/>
        </p:nvSpPr>
        <p:spPr>
          <a:xfrm>
            <a:off x="628333" y="2805796"/>
            <a:ext cx="3825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  <a:latin typeface="ProximaNova"/>
              </a:rPr>
              <a:t>Você se tornou um </a:t>
            </a:r>
            <a:r>
              <a:rPr lang="pt-BR" b="1" i="1" dirty="0">
                <a:solidFill>
                  <a:srgbClr val="000000"/>
                </a:solidFill>
                <a:latin typeface="ProximaNova"/>
              </a:rPr>
              <a:t>workaholic</a:t>
            </a:r>
            <a:r>
              <a:rPr lang="pt-BR" b="1" dirty="0">
                <a:solidFill>
                  <a:srgbClr val="000000"/>
                </a:solidFill>
                <a:latin typeface="ProximaNova"/>
              </a:rPr>
              <a:t> insano.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C1B5270-BABB-443F-8C18-49E79CCD16E9}"/>
              </a:ext>
            </a:extLst>
          </p:cNvPr>
          <p:cNvSpPr/>
          <p:nvPr/>
        </p:nvSpPr>
        <p:spPr>
          <a:xfrm>
            <a:off x="4376875" y="3244334"/>
            <a:ext cx="3438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  <a:latin typeface="ProximaNova"/>
              </a:rPr>
              <a:t>Ou você tem se esforçado menos?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06F35EC-E96A-4175-89CC-A59E91EC6A86}"/>
              </a:ext>
            </a:extLst>
          </p:cNvPr>
          <p:cNvSpPr/>
          <p:nvPr/>
        </p:nvSpPr>
        <p:spPr>
          <a:xfrm>
            <a:off x="416767" y="435749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b="1" dirty="0">
                <a:solidFill>
                  <a:srgbClr val="000000"/>
                </a:solidFill>
                <a:latin typeface="ProximaNova"/>
              </a:rPr>
              <a:t>Você adota a discrição absoluta ou, quando ser discreto não resolve, parte para mudanças desenfreadas.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A1AD852-2936-41C0-AB91-27047E2CE430}"/>
              </a:ext>
            </a:extLst>
          </p:cNvPr>
          <p:cNvSpPr/>
          <p:nvPr/>
        </p:nvSpPr>
        <p:spPr>
          <a:xfrm>
            <a:off x="6119784" y="5006410"/>
            <a:ext cx="4935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  <a:latin typeface="ProximaNova"/>
              </a:rPr>
              <a:t>Você usa o seu carisma para conseguir aprovação.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335AB59-50BD-47F8-91ED-EAF79CC34EE1}"/>
              </a:ext>
            </a:extLst>
          </p:cNvPr>
          <p:cNvSpPr/>
          <p:nvPr/>
        </p:nvSpPr>
        <p:spPr>
          <a:xfrm>
            <a:off x="7137734" y="3940706"/>
            <a:ext cx="3290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  <a:latin typeface="ProximaNova"/>
              </a:rPr>
              <a:t>Você procrastina tudo que pode.</a:t>
            </a:r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93ED12C-100E-4128-A466-9C20BC08FE5B}"/>
              </a:ext>
            </a:extLst>
          </p:cNvPr>
          <p:cNvSpPr/>
          <p:nvPr/>
        </p:nvSpPr>
        <p:spPr>
          <a:xfrm>
            <a:off x="8463413" y="2436464"/>
            <a:ext cx="2673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  <a:latin typeface="ProximaNova"/>
              </a:rPr>
              <a:t>Você nunca termina nada.</a:t>
            </a:r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59E353A-2404-4001-97DB-737D7727E491}"/>
              </a:ext>
            </a:extLst>
          </p:cNvPr>
          <p:cNvSpPr/>
          <p:nvPr/>
        </p:nvSpPr>
        <p:spPr>
          <a:xfrm>
            <a:off x="3464767" y="2119122"/>
            <a:ext cx="4728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  <a:latin typeface="ProximaNova"/>
              </a:rPr>
              <a:t>Você apela para a </a:t>
            </a:r>
            <a:r>
              <a:rPr lang="pt-BR" b="1" dirty="0" err="1">
                <a:solidFill>
                  <a:srgbClr val="000000"/>
                </a:solidFill>
                <a:latin typeface="ProximaNova"/>
              </a:rPr>
              <a:t>autossabotagem</a:t>
            </a:r>
            <a:r>
              <a:rPr lang="pt-BR" b="1" dirty="0">
                <a:solidFill>
                  <a:srgbClr val="000000"/>
                </a:solidFill>
                <a:latin typeface="ProximaNova"/>
              </a:rPr>
              <a:t> no trabalho.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337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rainha amidala">
            <a:extLst>
              <a:ext uri="{FF2B5EF4-FFF2-40B4-BE49-F238E27FC236}">
                <a16:creationId xmlns:a16="http://schemas.microsoft.com/office/drawing/2014/main" id="{6C89FDE7-31FF-4CC6-8711-DAD2B5E2C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4" y="1801799"/>
            <a:ext cx="3983614" cy="312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E17F8392-758E-46B9-B68C-BD2D8BC398F2}"/>
              </a:ext>
            </a:extLst>
          </p:cNvPr>
          <p:cNvSpPr txBox="1">
            <a:spLocks/>
          </p:cNvSpPr>
          <p:nvPr/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Como trabalhar com a sua síndrome?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7636EA0-BD1D-43AD-A237-51F40CE70AE3}"/>
              </a:ext>
            </a:extLst>
          </p:cNvPr>
          <p:cNvSpPr/>
          <p:nvPr/>
        </p:nvSpPr>
        <p:spPr>
          <a:xfrm>
            <a:off x="5025423" y="1137028"/>
            <a:ext cx="6102276" cy="3867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Natalie Portman</a:t>
            </a:r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Interpretou a Rainha Amidala enquanto se formava em psicologia</a:t>
            </a:r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Não queria que seu nome aparecesse nas “letrinhas”</a:t>
            </a:r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Não entendeu porque razão “deram” um Oscar para ela.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pic>
        <p:nvPicPr>
          <p:cNvPr id="2052" name="Picture 4" descr="Resultado de imagem para michelle obama">
            <a:extLst>
              <a:ext uri="{FF2B5EF4-FFF2-40B4-BE49-F238E27FC236}">
                <a16:creationId xmlns:a16="http://schemas.microsoft.com/office/drawing/2014/main" id="{7BEB0526-6E9E-4BCA-98F4-1C8F95F24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974" y="1329136"/>
            <a:ext cx="3706523" cy="370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0676EE9-90B0-445E-8AE0-797C257029D3}"/>
              </a:ext>
            </a:extLst>
          </p:cNvPr>
          <p:cNvSpPr/>
          <p:nvPr/>
        </p:nvSpPr>
        <p:spPr>
          <a:xfrm>
            <a:off x="824033" y="1248787"/>
            <a:ext cx="6102276" cy="3867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Michele Obama</a:t>
            </a:r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Sempre ouviu que, por que era mulher e negra não era boa o suficiente.</a:t>
            </a:r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De tanto ouvir, passou a acreditar e o impostor assumiu! </a:t>
            </a:r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Não acreditava em si mesmo para falar em público</a:t>
            </a:r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Se obrigou a falar em público para vencer.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29465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5B5F0A2-4B68-4B21-ADC1-B7784BB7B23A}"/>
              </a:ext>
            </a:extLst>
          </p:cNvPr>
          <p:cNvSpPr txBox="1">
            <a:spLocks/>
          </p:cNvSpPr>
          <p:nvPr/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Como trabalhar com a sua síndrome?</a:t>
            </a:r>
          </a:p>
        </p:txBody>
      </p:sp>
      <p:pic>
        <p:nvPicPr>
          <p:cNvPr id="1026" name="Picture 2" descr="Noel Ferguson">
            <a:extLst>
              <a:ext uri="{FF2B5EF4-FFF2-40B4-BE49-F238E27FC236}">
                <a16:creationId xmlns:a16="http://schemas.microsoft.com/office/drawing/2014/main" id="{86F9F7F4-000F-4290-B6F9-EE81278AB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86" y="1641303"/>
            <a:ext cx="2646651" cy="329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E1F7050-93B1-4B8E-97B6-91888C593CDF}"/>
              </a:ext>
            </a:extLst>
          </p:cNvPr>
          <p:cNvSpPr/>
          <p:nvPr/>
        </p:nvSpPr>
        <p:spPr>
          <a:xfrm>
            <a:off x="3592105" y="2036901"/>
            <a:ext cx="8097342" cy="2119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Caso Noel </a:t>
            </a:r>
            <a:r>
              <a:rPr lang="pt-BR" sz="2000" dirty="0" err="1"/>
              <a:t>Fergunson</a:t>
            </a:r>
            <a:endParaRPr lang="pt-BR" sz="2000" dirty="0"/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Médico irlandês, </a:t>
            </a:r>
            <a:r>
              <a:rPr lang="pt-BR" sz="2000" dirty="0" err="1"/>
              <a:t>conciente</a:t>
            </a:r>
            <a:r>
              <a:rPr lang="pt-BR" sz="2000" dirty="0"/>
              <a:t> da síndrome e utiliza-a para impulsionar seus estudos e sua dedicação.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pic>
        <p:nvPicPr>
          <p:cNvPr id="1028" name="Picture 4" descr="Resultado de imagem para neil gaiman neil armstrong">
            <a:extLst>
              <a:ext uri="{FF2B5EF4-FFF2-40B4-BE49-F238E27FC236}">
                <a16:creationId xmlns:a16="http://schemas.microsoft.com/office/drawing/2014/main" id="{5AD2606B-2571-4CD7-9BFF-DD61566FEC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0" t="12464" r="2827" b="21923"/>
          <a:stretch/>
        </p:blipFill>
        <p:spPr bwMode="auto">
          <a:xfrm>
            <a:off x="6604829" y="1544821"/>
            <a:ext cx="5084618" cy="338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797D114-88CE-4706-86A4-3F1291A1100C}"/>
              </a:ext>
            </a:extLst>
          </p:cNvPr>
          <p:cNvSpPr/>
          <p:nvPr/>
        </p:nvSpPr>
        <p:spPr>
          <a:xfrm>
            <a:off x="2427690" y="2345834"/>
            <a:ext cx="8097342" cy="3208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99DBDFA-00E3-4C0D-834E-C5308ADD56D6}"/>
              </a:ext>
            </a:extLst>
          </p:cNvPr>
          <p:cNvSpPr/>
          <p:nvPr/>
        </p:nvSpPr>
        <p:spPr>
          <a:xfrm>
            <a:off x="391078" y="804519"/>
            <a:ext cx="6102276" cy="5536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Caso </a:t>
            </a:r>
            <a:r>
              <a:rPr lang="pt-BR" sz="2000" dirty="0" err="1"/>
              <a:t>Neil’s</a:t>
            </a:r>
            <a:endParaRPr lang="pt-BR" sz="2000" dirty="0"/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Neil Armstrong</a:t>
            </a:r>
          </a:p>
          <a:p>
            <a:pPr marL="1143000" lvl="2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Primeiro homem a pisar na lua</a:t>
            </a:r>
          </a:p>
          <a:p>
            <a:pPr marL="1143000" lvl="2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“Mas só foi levado a um lugar”</a:t>
            </a:r>
          </a:p>
          <a:p>
            <a:pPr marL="685800" lvl="1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Neil Gaiman</a:t>
            </a:r>
          </a:p>
          <a:p>
            <a:pPr marL="1143000" lvl="2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Escritor de diversos best-sellers (</a:t>
            </a:r>
            <a:r>
              <a:rPr lang="pt-BR" dirty="0"/>
              <a:t>Deuses Americanos, Mitologia </a:t>
            </a:r>
            <a:r>
              <a:rPr lang="pt-BR" dirty="0" err="1"/>
              <a:t>Nordica</a:t>
            </a:r>
            <a:r>
              <a:rPr lang="pt-BR" dirty="0"/>
              <a:t>, </a:t>
            </a:r>
            <a:r>
              <a:rPr lang="pt-BR" dirty="0" err="1"/>
              <a:t>Stardust</a:t>
            </a:r>
            <a:r>
              <a:rPr lang="pt-BR" dirty="0"/>
              <a:t>, entre outros)</a:t>
            </a:r>
          </a:p>
          <a:p>
            <a:pPr marL="1143000" lvl="2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/>
              <a:t>“Só escrevi algumas coisas”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01551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uiExpan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7F1547-8341-41A7-9F47-3911B54BCE38}"/>
              </a:ext>
            </a:extLst>
          </p:cNvPr>
          <p:cNvSpPr txBox="1">
            <a:spLocks/>
          </p:cNvSpPr>
          <p:nvPr/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Como é conviver com um impostor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7AE9A07-DF25-4684-91FA-502C2E2A5ECB}"/>
              </a:ext>
            </a:extLst>
          </p:cNvPr>
          <p:cNvSpPr/>
          <p:nvPr/>
        </p:nvSpPr>
        <p:spPr>
          <a:xfrm>
            <a:off x="1137146" y="1720173"/>
            <a:ext cx="3525667" cy="3788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3200" dirty="0"/>
              <a:t>É inspirador;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3200" dirty="0"/>
              <a:t>Motivador;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3200" dirty="0"/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3200" dirty="0"/>
              <a:t>Desesperador</a:t>
            </a:r>
          </a:p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3200" dirty="0"/>
          </a:p>
        </p:txBody>
      </p:sp>
      <p:pic>
        <p:nvPicPr>
          <p:cNvPr id="8196" name="Picture 4" descr="Resultado de imagem para butgif">
            <a:extLst>
              <a:ext uri="{FF2B5EF4-FFF2-40B4-BE49-F238E27FC236}">
                <a16:creationId xmlns:a16="http://schemas.microsoft.com/office/drawing/2014/main" id="{A1221B70-35F8-4460-8897-552CE738A2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434" y="1720173"/>
            <a:ext cx="6892748" cy="34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09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1513205-56B7-456B-88F5-5BE76E966137}"/>
              </a:ext>
            </a:extLst>
          </p:cNvPr>
          <p:cNvSpPr txBox="1">
            <a:spLocks/>
          </p:cNvSpPr>
          <p:nvPr/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Dicas para você que é impostor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287789F-DC88-47AE-966B-71D8878C9EAE}"/>
              </a:ext>
            </a:extLst>
          </p:cNvPr>
          <p:cNvSpPr/>
          <p:nvPr/>
        </p:nvSpPr>
        <p:spPr>
          <a:xfrm>
            <a:off x="489446" y="2736709"/>
            <a:ext cx="4194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22222"/>
                </a:solidFill>
                <a:latin typeface="Proxima Nova"/>
              </a:rPr>
              <a:t>Não compare o seu interior com o exterior de outra pessoa.</a:t>
            </a:r>
            <a:endParaRPr lang="pt-BR" b="1" i="0" dirty="0">
              <a:solidFill>
                <a:srgbClr val="222222"/>
              </a:solidFill>
              <a:effectLst/>
              <a:latin typeface="Proxima Nova"/>
            </a:endParaRPr>
          </a:p>
        </p:txBody>
      </p:sp>
      <p:pic>
        <p:nvPicPr>
          <p:cNvPr id="3074" name="Picture 2" descr="Resultado de imagem para Não compare o seu interior com o exterior de outra pessoa. sindrome">
            <a:extLst>
              <a:ext uri="{FF2B5EF4-FFF2-40B4-BE49-F238E27FC236}">
                <a16:creationId xmlns:a16="http://schemas.microsoft.com/office/drawing/2014/main" id="{182CA058-707B-4BB7-95FE-325B4890B0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429" y="1508847"/>
            <a:ext cx="6219571" cy="349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CF51B83-7852-4B0D-A387-599B25B7A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582" y="9896"/>
            <a:ext cx="7328522" cy="609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39F11A4-4510-47A5-944C-EF5104BB7ED5}"/>
              </a:ext>
            </a:extLst>
          </p:cNvPr>
          <p:cNvSpPr/>
          <p:nvPr/>
        </p:nvSpPr>
        <p:spPr>
          <a:xfrm>
            <a:off x="489446" y="2778707"/>
            <a:ext cx="4194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22222"/>
                </a:solidFill>
                <a:latin typeface="Proxima Nova"/>
              </a:rPr>
              <a:t>Aceite que você </a:t>
            </a:r>
            <a:r>
              <a:rPr lang="pt-BR" b="1" i="1" dirty="0">
                <a:solidFill>
                  <a:srgbClr val="222222"/>
                </a:solidFill>
                <a:latin typeface="Proxima Nova"/>
              </a:rPr>
              <a:t>não</a:t>
            </a:r>
            <a:r>
              <a:rPr lang="pt-BR" b="1" dirty="0">
                <a:solidFill>
                  <a:srgbClr val="222222"/>
                </a:solidFill>
                <a:latin typeface="Proxima Nova"/>
              </a:rPr>
              <a:t> está 100% qualificado para estar onde você está — e tudo bem.</a:t>
            </a:r>
          </a:p>
        </p:txBody>
      </p:sp>
    </p:spTree>
    <p:extLst>
      <p:ext uri="{BB962C8B-B14F-4D97-AF65-F5344CB8AC3E}">
        <p14:creationId xmlns:p14="http://schemas.microsoft.com/office/powerpoint/2010/main" val="369306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1513205-56B7-456B-88F5-5BE76E966137}"/>
              </a:ext>
            </a:extLst>
          </p:cNvPr>
          <p:cNvSpPr txBox="1">
            <a:spLocks/>
          </p:cNvSpPr>
          <p:nvPr/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Dicas para você que é impostor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287789F-DC88-47AE-966B-71D8878C9EAE}"/>
              </a:ext>
            </a:extLst>
          </p:cNvPr>
          <p:cNvSpPr/>
          <p:nvPr/>
        </p:nvSpPr>
        <p:spPr>
          <a:xfrm>
            <a:off x="489446" y="1530588"/>
            <a:ext cx="4194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22222"/>
                </a:solidFill>
                <a:latin typeface="Proxima Nova"/>
              </a:rPr>
              <a:t>Adote uma postura de poder.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9F11A4-4510-47A5-944C-EF5104BB7ED5}"/>
              </a:ext>
            </a:extLst>
          </p:cNvPr>
          <p:cNvSpPr/>
          <p:nvPr/>
        </p:nvSpPr>
        <p:spPr>
          <a:xfrm>
            <a:off x="5448300" y="1392088"/>
            <a:ext cx="6254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22222"/>
                </a:solidFill>
                <a:latin typeface="Proxima Nova"/>
              </a:rPr>
              <a:t>Mantenha um arquivo ou uma lista de coisas boas que as pessoas disseram sobre você e seu trabalho.</a:t>
            </a:r>
          </a:p>
        </p:txBody>
      </p:sp>
      <p:pic>
        <p:nvPicPr>
          <p:cNvPr id="4098" name="Picture 2" descr="Resultado de imagem para 5. Pergunte a si mesmo: &quot;O que eu diria se meus melhores amigos contassem para mim as mesmas preocupações que eu tenho expressado?&quot;">
            <a:extLst>
              <a:ext uri="{FF2B5EF4-FFF2-40B4-BE49-F238E27FC236}">
                <a16:creationId xmlns:a16="http://schemas.microsoft.com/office/drawing/2014/main" id="{6D5C8F89-2A96-44D5-9B19-2C13C8BF431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30" y="1899920"/>
            <a:ext cx="3837517" cy="402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sultado de imagem para list">
            <a:extLst>
              <a:ext uri="{FF2B5EF4-FFF2-40B4-BE49-F238E27FC236}">
                <a16:creationId xmlns:a16="http://schemas.microsoft.com/office/drawing/2014/main" id="{206B9F43-8331-4780-91A1-AE302C678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299" y="2038419"/>
            <a:ext cx="6158345" cy="409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28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1513205-56B7-456B-88F5-5BE76E966137}"/>
              </a:ext>
            </a:extLst>
          </p:cNvPr>
          <p:cNvSpPr txBox="1">
            <a:spLocks/>
          </p:cNvSpPr>
          <p:nvPr/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Dicas para você que é impostor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287789F-DC88-47AE-966B-71D8878C9EAE}"/>
              </a:ext>
            </a:extLst>
          </p:cNvPr>
          <p:cNvSpPr/>
          <p:nvPr/>
        </p:nvSpPr>
        <p:spPr>
          <a:xfrm>
            <a:off x="0" y="1530588"/>
            <a:ext cx="51733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Seja aberto sobre seus sentimentos porque existem altas chances de que as outras pessoas estejam sentindo o mesmo que você.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9F11A4-4510-47A5-944C-EF5104BB7ED5}"/>
              </a:ext>
            </a:extLst>
          </p:cNvPr>
          <p:cNvSpPr/>
          <p:nvPr/>
        </p:nvSpPr>
        <p:spPr>
          <a:xfrm>
            <a:off x="5448300" y="1392088"/>
            <a:ext cx="6254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Veja o que acontece quando você se permite aceitar elogios.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6EF695A-6504-4191-B5F8-710F9CDE1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126" name="Picture 6" descr="Resultado de imagem para 8. Veja o que acontece quando você se permite aceitar elogios.">
            <a:extLst>
              <a:ext uri="{FF2B5EF4-FFF2-40B4-BE49-F238E27FC236}">
                <a16:creationId xmlns:a16="http://schemas.microsoft.com/office/drawing/2014/main" id="{E8E89C02-ED66-45FB-8E3C-E71EA98C3C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86" y="2143124"/>
            <a:ext cx="7075714" cy="398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7E68AD43-1FDE-49CD-901F-80688A884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538415"/>
            <a:ext cx="5116286" cy="332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01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1513205-56B7-456B-88F5-5BE76E966137}"/>
              </a:ext>
            </a:extLst>
          </p:cNvPr>
          <p:cNvSpPr txBox="1">
            <a:spLocks/>
          </p:cNvSpPr>
          <p:nvPr/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Dicas para você que é impostor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287789F-DC88-47AE-966B-71D8878C9EAE}"/>
              </a:ext>
            </a:extLst>
          </p:cNvPr>
          <p:cNvSpPr/>
          <p:nvPr/>
        </p:nvSpPr>
        <p:spPr>
          <a:xfrm>
            <a:off x="489446" y="1431602"/>
            <a:ext cx="4194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Encontre pequenas coisas nas quais você sente um mestre.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9F11A4-4510-47A5-944C-EF5104BB7ED5}"/>
              </a:ext>
            </a:extLst>
          </p:cNvPr>
          <p:cNvSpPr/>
          <p:nvPr/>
        </p:nvSpPr>
        <p:spPr>
          <a:xfrm>
            <a:off x="5448300" y="1392088"/>
            <a:ext cx="62542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Just Do It.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6EF695A-6504-4191-B5F8-710F9CDE1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 descr="Pessoas em pé posando para foto&#10;&#10;Descrição gerada automaticamente">
            <a:extLst>
              <a:ext uri="{FF2B5EF4-FFF2-40B4-BE49-F238E27FC236}">
                <a16:creationId xmlns:a16="http://schemas.microsoft.com/office/drawing/2014/main" id="{2C3F98C6-1793-4E9D-A29C-87761FEF2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18" b="31743"/>
          <a:stretch/>
        </p:blipFill>
        <p:spPr>
          <a:xfrm>
            <a:off x="415637" y="2302113"/>
            <a:ext cx="3852699" cy="3839762"/>
          </a:xfrm>
          <a:prstGeom prst="rect">
            <a:avLst/>
          </a:prstGeom>
        </p:spPr>
      </p:pic>
      <p:pic>
        <p:nvPicPr>
          <p:cNvPr id="6148" name="Picture 4" descr="Resultado de imagem para 5. Pergunte a si mesmo: &quot;O que eu diria se meus melhores amigos contassem para mim as mesmas preocupações que eu tenho expressado?&quot;">
            <a:extLst>
              <a:ext uri="{FF2B5EF4-FFF2-40B4-BE49-F238E27FC236}">
                <a16:creationId xmlns:a16="http://schemas.microsoft.com/office/drawing/2014/main" id="{92AD30B6-6133-4DAA-BEA1-800D905FA30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91" y="2306509"/>
            <a:ext cx="6865882" cy="381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88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1513205-56B7-456B-88F5-5BE76E966137}"/>
              </a:ext>
            </a:extLst>
          </p:cNvPr>
          <p:cNvSpPr txBox="1">
            <a:spLocks/>
          </p:cNvSpPr>
          <p:nvPr/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Dicas para você que é impostor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287789F-DC88-47AE-966B-71D8878C9EAE}"/>
              </a:ext>
            </a:extLst>
          </p:cNvPr>
          <p:cNvSpPr/>
          <p:nvPr/>
        </p:nvSpPr>
        <p:spPr>
          <a:xfrm>
            <a:off x="489446" y="1431602"/>
            <a:ext cx="4194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22222"/>
                </a:solidFill>
                <a:latin typeface="Proxima Nova"/>
              </a:rPr>
              <a:t>Peça ajuda e conselhos, muitas vezes.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9F11A4-4510-47A5-944C-EF5104BB7ED5}"/>
              </a:ext>
            </a:extLst>
          </p:cNvPr>
          <p:cNvSpPr/>
          <p:nvPr/>
        </p:nvSpPr>
        <p:spPr>
          <a:xfrm>
            <a:off x="6230009" y="1392088"/>
            <a:ext cx="4690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Finja até conseguir seu objetivo, porque, eventualmente, você vai parar de fingir.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6EF695A-6504-4191-B5F8-710F9CDE1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7F44D61-99CC-4718-B575-CE624BFCD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0" r="4560"/>
          <a:stretch/>
        </p:blipFill>
        <p:spPr bwMode="auto">
          <a:xfrm>
            <a:off x="0" y="2289210"/>
            <a:ext cx="5875064" cy="383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gem para homer fortão">
            <a:extLst>
              <a:ext uri="{FF2B5EF4-FFF2-40B4-BE49-F238E27FC236}">
                <a16:creationId xmlns:a16="http://schemas.microsoft.com/office/drawing/2014/main" id="{81835208-2665-43E4-BB3F-9719765C3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49" y="2289210"/>
            <a:ext cx="5146882" cy="386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08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gmail icon">
            <a:extLst>
              <a:ext uri="{FF2B5EF4-FFF2-40B4-BE49-F238E27FC236}">
                <a16:creationId xmlns:a16="http://schemas.microsoft.com/office/drawing/2014/main" id="{1E993D99-045E-478A-9E3F-30B9DA9CD6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 t="14953" r="3715" b="15523"/>
          <a:stretch/>
        </p:blipFill>
        <p:spPr bwMode="auto">
          <a:xfrm>
            <a:off x="980330" y="2448571"/>
            <a:ext cx="2446693" cy="184134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noFill/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Resultado de imagem para linkedin icon png">
            <a:extLst>
              <a:ext uri="{FF2B5EF4-FFF2-40B4-BE49-F238E27FC236}">
                <a16:creationId xmlns:a16="http://schemas.microsoft.com/office/drawing/2014/main" id="{721653C3-0622-4F12-B9FD-6BD6BD10A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" r="476" b="4"/>
          <a:stretch/>
        </p:blipFill>
        <p:spPr bwMode="auto">
          <a:xfrm>
            <a:off x="3853577" y="2418306"/>
            <a:ext cx="1877288" cy="1901878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noFill/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Resultado de imagem para instagram icon png">
            <a:extLst>
              <a:ext uri="{FF2B5EF4-FFF2-40B4-BE49-F238E27FC236}">
                <a16:creationId xmlns:a16="http://schemas.microsoft.com/office/drawing/2014/main" id="{7622E1EB-4BC2-4D25-A23A-B55422716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6"/>
          <a:stretch/>
        </p:blipFill>
        <p:spPr bwMode="auto">
          <a:xfrm>
            <a:off x="6316653" y="2291249"/>
            <a:ext cx="2166256" cy="2155992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noFill/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Resultado de imagem para facebook icon png">
            <a:extLst>
              <a:ext uri="{FF2B5EF4-FFF2-40B4-BE49-F238E27FC236}">
                <a16:creationId xmlns:a16="http://schemas.microsoft.com/office/drawing/2014/main" id="{6F5014DF-1D3D-48C0-9036-83B1533FA6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6" t="3540" r="15677" b="4656"/>
          <a:stretch/>
        </p:blipFill>
        <p:spPr bwMode="auto">
          <a:xfrm>
            <a:off x="8920045" y="2291249"/>
            <a:ext cx="2174592" cy="2155992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noFill/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4298D50-E8AC-4B4C-A4B2-90B1C9639437}"/>
              </a:ext>
            </a:extLst>
          </p:cNvPr>
          <p:cNvSpPr/>
          <p:nvPr/>
        </p:nvSpPr>
        <p:spPr>
          <a:xfrm>
            <a:off x="1693718" y="4578660"/>
            <a:ext cx="88045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cap="all" dirty="0">
                <a:latin typeface="+mj-lt"/>
                <a:ea typeface="+mj-ea"/>
                <a:cs typeface="+mj-cs"/>
              </a:rPr>
              <a:t>@</a:t>
            </a:r>
            <a:r>
              <a:rPr lang="en-US" sz="4800" cap="all" dirty="0" err="1">
                <a:latin typeface="+mj-lt"/>
                <a:ea typeface="+mj-ea"/>
                <a:cs typeface="+mj-cs"/>
              </a:rPr>
              <a:t>rodolfofcolares</a:t>
            </a:r>
            <a:endParaRPr lang="en-US" sz="4800" cap="all" dirty="0">
              <a:latin typeface="+mj-lt"/>
              <a:ea typeface="+mj-ea"/>
              <a:cs typeface="+mj-cs"/>
            </a:endParaRPr>
          </a:p>
          <a:p>
            <a:pPr algn="ctr"/>
            <a:r>
              <a:rPr lang="en-US" sz="4800" cap="all" dirty="0">
                <a:latin typeface="+mj-lt"/>
                <a:ea typeface="+mj-ea"/>
                <a:cs typeface="+mj-cs"/>
              </a:rPr>
              <a:t>@</a:t>
            </a:r>
            <a:r>
              <a:rPr lang="en-US" sz="4800" cap="all" dirty="0" err="1">
                <a:latin typeface="+mj-lt"/>
                <a:ea typeface="+mj-ea"/>
                <a:cs typeface="+mj-cs"/>
              </a:rPr>
              <a:t>carolfvb</a:t>
            </a:r>
            <a:endParaRPr lang="pt-BR" sz="4800" cap="all" dirty="0">
              <a:latin typeface="+mj-lt"/>
              <a:ea typeface="+mj-ea"/>
              <a:cs typeface="+mj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EDFEED9-2142-46E2-B230-2528DF6B7D98}"/>
              </a:ext>
            </a:extLst>
          </p:cNvPr>
          <p:cNvSpPr/>
          <p:nvPr/>
        </p:nvSpPr>
        <p:spPr>
          <a:xfrm>
            <a:off x="3660683" y="1003442"/>
            <a:ext cx="48706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cap="all" dirty="0" err="1">
                <a:latin typeface="+mj-lt"/>
                <a:ea typeface="+mj-ea"/>
                <a:cs typeface="+mj-cs"/>
              </a:rPr>
              <a:t>Obrigado</a:t>
            </a:r>
            <a:r>
              <a:rPr lang="en-US" sz="4800" cap="all" dirty="0">
                <a:latin typeface="+mj-lt"/>
                <a:ea typeface="+mj-ea"/>
                <a:cs typeface="+mj-cs"/>
              </a:rPr>
              <a:t>!</a:t>
            </a:r>
            <a:endParaRPr lang="pt-BR" sz="4800" cap="all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07588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0.4"/>
</p:tagLst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303</TotalTime>
  <Words>472</Words>
  <Application>Microsoft Office PowerPoint</Application>
  <PresentationFormat>Widescreen</PresentationFormat>
  <Paragraphs>76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Gill Sans MT</vt:lpstr>
      <vt:lpstr>Proxima Nova</vt:lpstr>
      <vt:lpstr>ProximaNova</vt:lpstr>
      <vt:lpstr>Galeria</vt:lpstr>
      <vt:lpstr>Síndrome do impostor</vt:lpstr>
      <vt:lpstr>Carol Vilas boas</vt:lpstr>
      <vt:lpstr>Apresentação do PowerPoint</vt:lpstr>
      <vt:lpstr>O que é a síndrome?</vt:lpstr>
      <vt:lpstr>7 sinais da síndrome do Impostor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Síndrome do impostor</dc:title>
  <dc:creator>Rodolfo Fernandes</dc:creator>
  <cp:lastModifiedBy>Rodolfo Fernandes</cp:lastModifiedBy>
  <cp:revision>23</cp:revision>
  <dcterms:created xsi:type="dcterms:W3CDTF">2019-10-11T15:30:02Z</dcterms:created>
  <dcterms:modified xsi:type="dcterms:W3CDTF">2019-10-11T20:33:38Z</dcterms:modified>
</cp:coreProperties>
</file>